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321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1007" userDrawn="1">
          <p15:clr>
            <a:srgbClr val="A4A3A4"/>
          </p15:clr>
        </p15:guide>
        <p15:guide id="7" pos="71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2" d="100"/>
          <a:sy n="62" d="100"/>
        </p:scale>
        <p:origin x="835" y="34"/>
      </p:cViewPr>
      <p:guideLst>
        <p:guide orient="horz" pos="2160"/>
        <p:guide orient="horz" pos="1008"/>
        <p:guide orient="horz" pos="3888"/>
        <p:guide orient="horz" pos="321"/>
        <p:guide pos="3840"/>
        <p:guide pos="1007"/>
        <p:guide pos="717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429302" y="1600201"/>
            <a:ext cx="8331201" cy="2680127"/>
          </a:xfrm>
          <a:noFill/>
          <a:effectLst>
            <a:softEdge rad="31750"/>
          </a:effectLst>
        </p:spPr>
        <p:txBody>
          <a:bodyPr rtlCol="0" anchor="b">
            <a:noAutofit/>
          </a:bodyPr>
          <a:lstStyle>
            <a:lvl1pPr rtl="0"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429302" y="4344916"/>
            <a:ext cx="7518400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l-SI" noProof="0"/>
              <a:t>Kliknite, če želite urediti slog podnaslova matrice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4700249" y="6356352"/>
            <a:ext cx="1219201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F80F188-5391-4A71-B933-B696C6085688}" type="datetime1">
              <a:rPr lang="sl-SI" noProof="0" smtClean="0"/>
              <a:t>22.12.2023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6116301" y="6356352"/>
            <a:ext cx="39751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10288251" y="6356352"/>
            <a:ext cx="6096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490988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5000">
        <p15:prstTrans prst="peelOff"/>
      </p:transition>
    </mc:Choice>
    <mc:Fallback xmlns=""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1343A0-00AF-4B65-B5AA-26C722BDD76A}" type="datetime1">
              <a:rPr lang="sl-SI" noProof="0" smtClean="0"/>
              <a:t>22.12.2023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666161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5000">
        <p15:prstTrans prst="peelOff"/>
      </p:transition>
    </mc:Choice>
    <mc:Fallback xmlns=""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9602112" y="685800"/>
            <a:ext cx="1787992" cy="5486400"/>
          </a:xfrm>
        </p:spPr>
        <p:txBody>
          <a:bodyPr vert="eaVert" rtlCol="0"/>
          <a:lstStyle/>
          <a:p>
            <a:pPr rtl="0"/>
            <a:r>
              <a:rPr lang="sl-SI" noProof="0"/>
              <a:t>Kliknite, če želite urediti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599030" y="685800"/>
            <a:ext cx="7850643" cy="5486400"/>
          </a:xfrm>
        </p:spPr>
        <p:txBody>
          <a:bodyPr vert="eaVert" rtlCol="0"/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E7B958-CC2B-41A8-ACCB-16AD3D21BCDA}" type="datetime1">
              <a:rPr lang="sl-SI" noProof="0" smtClean="0"/>
              <a:t>22.12.2023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Dodajte nogo</a:t>
            </a: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917294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5000">
        <p15:prstTrans prst="peelOff"/>
      </p:transition>
    </mc:Choice>
    <mc:Fallback xmlns=""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F0D29F-DA1C-4728-AC0C-AC285CCA8034}" type="datetime1">
              <a:rPr lang="sl-SI" noProof="0" smtClean="0"/>
              <a:t>22.12.2023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135529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5000">
        <p15:prstTrans prst="peelOff"/>
      </p:transition>
    </mc:Choice>
    <mc:Fallback xmlns=""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99029" y="1600201"/>
            <a:ext cx="8285430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99030" y="4259997"/>
            <a:ext cx="7266515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5138CB04-A727-43CA-8ABE-E3DBCA8B6779}" type="datetime1">
              <a:rPr lang="sl-SI" noProof="0" smtClean="0"/>
              <a:t>22.12.2023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774911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5000">
        <p15:prstTrans prst="peelOff"/>
      </p:transition>
    </mc:Choice>
    <mc:Fallback xmlns=""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593851" y="1600200"/>
            <a:ext cx="4815840" cy="4572000"/>
          </a:xfrm>
        </p:spPr>
        <p:txBody>
          <a:bodyPr rtlCol="0"/>
          <a:lstStyle>
            <a:lvl1pPr rtl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563360" y="1600200"/>
            <a:ext cx="4815840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D70C92-15CA-422B-BD52-D8B23E1CD568}" type="datetime1">
              <a:rPr lang="sl-SI" noProof="0" smtClean="0"/>
              <a:t>22.12.2023</a:t>
            </a:fld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783401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5000">
        <p15:prstTrans prst="peelOff"/>
      </p:transition>
    </mc:Choice>
    <mc:Fallback xmlns=""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93852" y="177801"/>
            <a:ext cx="9785349" cy="123983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93851" y="1499616"/>
            <a:ext cx="4820143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1593851" y="2514707"/>
            <a:ext cx="4815840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611246" y="1499616"/>
            <a:ext cx="4820143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611246" y="2514600"/>
            <a:ext cx="4820143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5378DB-1BE1-4C61-93A6-EF739657DAA5}" type="datetime1">
              <a:rPr lang="sl-SI" noProof="0" smtClean="0"/>
              <a:t>22.12.2023</a:t>
            </a:fld>
            <a:endParaRPr lang="sl-SI" noProof="0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545950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5000">
        <p15:prstTrans prst="peelOff"/>
      </p:transition>
    </mc:Choice>
    <mc:Fallback xmlns=""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4A6512-8051-44FF-AF04-D67913F2BAC9}" type="datetime1">
              <a:rPr lang="sl-SI" noProof="0" smtClean="0"/>
              <a:t>22.12.2023</a:t>
            </a:fld>
            <a:endParaRPr lang="sl-SI" noProof="0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121679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5000">
        <p15:prstTrans prst="peelOff"/>
      </p:transition>
    </mc:Choice>
    <mc:Fallback xmlns=""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33ACA4-3EF0-46C5-B4CA-E49FF86B06ED}" type="datetime1">
              <a:rPr lang="sl-SI" noProof="0" smtClean="0"/>
              <a:t>22.12.2023</a:t>
            </a:fld>
            <a:endParaRPr lang="sl-SI" noProof="0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mtClean="0"/>
            </a:lvl1pPr>
          </a:lstStyle>
          <a:p>
            <a:pPr rtl="0"/>
            <a:fld id="{7DC1BBB0-96F0-4077-A278-0F3FB5C104D3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566178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5000">
        <p15:prstTrans prst="peelOff"/>
      </p:transition>
    </mc:Choice>
    <mc:Fallback xmlns=""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6098"/>
            <a:ext cx="12192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 bwMode="white">
          <a:xfrm>
            <a:off x="1599028" y="381000"/>
            <a:ext cx="3294280" cy="1371600"/>
          </a:xfrm>
        </p:spPr>
        <p:txBody>
          <a:bodyPr rtlCol="0" anchor="b">
            <a:normAutofit/>
          </a:bodyPr>
          <a:lstStyle>
            <a:lvl1pPr algn="l" rtl="0">
              <a:defRPr sz="2800" b="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 bwMode="white">
          <a:xfrm>
            <a:off x="1599028" y="1828800"/>
            <a:ext cx="3294280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5233789" y="482600"/>
            <a:ext cx="6197600" cy="5689600"/>
          </a:xfrm>
        </p:spPr>
        <p:txBody>
          <a:bodyPr rtlCol="0">
            <a:normAutofit/>
          </a:bodyPr>
          <a:lstStyle>
            <a:lvl1pPr rtl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A62E7C-806B-4B1B-9D63-4E2434C54989}" type="datetime1">
              <a:rPr lang="sl-SI" noProof="0" smtClean="0"/>
              <a:t>22.12.2023</a:t>
            </a:fld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111899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5000">
        <p15:prstTrans prst="peelOff"/>
      </p:transition>
    </mc:Choice>
    <mc:Fallback xmlns=""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5105142" y="0"/>
            <a:ext cx="6326248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sl-SI" sz="1800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17139" y="381000"/>
            <a:ext cx="3294280" cy="1371600"/>
          </a:xfrm>
        </p:spPr>
        <p:txBody>
          <a:bodyPr rtlCol="0" anchor="b">
            <a:normAutofit/>
          </a:bodyPr>
          <a:lstStyle>
            <a:lvl1pPr algn="l" rtl="0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 bwMode="auto">
          <a:xfrm>
            <a:off x="5233789" y="482600"/>
            <a:ext cx="6045160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noProof="0"/>
              <a:t>Kliknite ikono, če želite dodati sliko</a:t>
            </a:r>
            <a:endParaRPr lang="sl-SI" noProof="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617139" y="1828800"/>
            <a:ext cx="3294280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312A31-DED7-4F6C-83F8-5541907C7512}" type="datetime1">
              <a:rPr lang="sl-SI" noProof="0" smtClean="0"/>
              <a:t>22.12.2023</a:t>
            </a:fld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357038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5000">
        <p15:prstTrans prst="peelOff"/>
      </p:transition>
    </mc:Choice>
    <mc:Fallback xmlns=""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593852" y="177801"/>
            <a:ext cx="9785349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93852" y="1600200"/>
            <a:ext cx="9785349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5181600" y="6316092"/>
            <a:ext cx="1219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D1D7D33F-5E6D-44B4-9A83-3E708A8C91AC}" type="datetime1">
              <a:rPr lang="sl-SI" noProof="0" smtClean="0"/>
              <a:t>22.12.2023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6597652" y="6316092"/>
            <a:ext cx="397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769601" y="631609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51262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5000">
        <p15:prstTrans prst="peelOff"/>
      </p:transition>
    </mc:Choice>
    <mc:Fallback xmlns="">
      <p:transition spd="slow" advTm="500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007" userDrawn="1">
          <p15:clr>
            <a:srgbClr val="F26B43"/>
          </p15:clr>
        </p15:guide>
        <p15:guide id="3" pos="7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06F2D1B-43DE-DFEF-1447-1DB1F9C36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977" y="5016137"/>
            <a:ext cx="9888582" cy="1005840"/>
          </a:xfrm>
          <a:noFill/>
        </p:spPr>
        <p:txBody>
          <a:bodyPr>
            <a:normAutofit/>
          </a:bodyPr>
          <a:lstStyle/>
          <a:p>
            <a:pPr algn="ctr"/>
            <a:r>
              <a:rPr lang="sl-SI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Srečno</a:t>
            </a:r>
            <a:endParaRPr lang="en-US" b="1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DC2E7E0-451D-24AC-2970-F6729EADBC4C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95549" y="0"/>
            <a:ext cx="10742022" cy="67077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  <a:effectLst>
            <a:softEdge rad="317500"/>
          </a:effectLst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24C8142C-8717-7AD4-BF57-BC300B59DDA5}"/>
              </a:ext>
            </a:extLst>
          </p:cNvPr>
          <p:cNvSpPr txBox="1"/>
          <p:nvPr/>
        </p:nvSpPr>
        <p:spPr>
          <a:xfrm>
            <a:off x="3317966" y="5939088"/>
            <a:ext cx="6897188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sl-SI" sz="4000" dirty="0">
                <a:solidFill>
                  <a:schemeClr val="bg1"/>
                </a:solidFill>
                <a:latin typeface="Lucida Calligraphy" panose="03010101010101010101" pitchFamily="66" charset="0"/>
              </a:rPr>
              <a:t>Srečno 2024</a:t>
            </a:r>
          </a:p>
        </p:txBody>
      </p:sp>
    </p:spTree>
    <p:extLst>
      <p:ext uri="{BB962C8B-B14F-4D97-AF65-F5344CB8AC3E}">
        <p14:creationId xmlns:p14="http://schemas.microsoft.com/office/powerpoint/2010/main" val="843463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warp dir="in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11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a11" id="{01C9B51B-DD33-4682-94C6-0560365A511F}" vid="{6A4EB1FB-7E4C-4999-99D5-7364069F5E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Tema11</Template>
  <TotalTime>28</TotalTime>
  <Words>3</Words>
  <Application>Microsoft Office PowerPoint</Application>
  <PresentationFormat>Širokozaslonsko</PresentationFormat>
  <Paragraphs>2</Paragraphs>
  <Slides>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6" baseType="lpstr">
      <vt:lpstr>Arial</vt:lpstr>
      <vt:lpstr>Century Gothic</vt:lpstr>
      <vt:lpstr>Euphemia</vt:lpstr>
      <vt:lpstr>Lucida Calligraphy</vt:lpstr>
      <vt:lpstr>Tema11</vt:lpstr>
      <vt:lpstr>Srečno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Srečno</dc:title>
  <dc:creator>Majda Tancar</dc:creator>
  <cp:lastModifiedBy>Majda Tancar</cp:lastModifiedBy>
  <cp:revision>2</cp:revision>
  <dcterms:created xsi:type="dcterms:W3CDTF">2023-12-22T20:29:32Z</dcterms:created>
  <dcterms:modified xsi:type="dcterms:W3CDTF">2023-12-22T21:22:54Z</dcterms:modified>
</cp:coreProperties>
</file>